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9D9C"/>
    <a:srgbClr val="00A6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79" autoAdjust="0"/>
    <p:restoredTop sz="94660"/>
  </p:normalViewPr>
  <p:slideViewPr>
    <p:cSldViewPr>
      <p:cViewPr>
        <p:scale>
          <a:sx n="90" d="100"/>
          <a:sy n="90" d="100"/>
        </p:scale>
        <p:origin x="-1632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7BCD7-388C-40CA-A268-22B6690F408D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1E327-4AAC-492F-ACC1-81632FC9F7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611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52B7-231B-45D2-96FD-5DC0460E9E84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9861-7CF6-44C9-98E7-3CD8FCC4B0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52B7-231B-45D2-96FD-5DC0460E9E84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9861-7CF6-44C9-98E7-3CD8FCC4B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52B7-231B-45D2-96FD-5DC0460E9E84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9861-7CF6-44C9-98E7-3CD8FCC4B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52B7-231B-45D2-96FD-5DC0460E9E84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9861-7CF6-44C9-98E7-3CD8FCC4B0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52B7-231B-45D2-96FD-5DC0460E9E84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9861-7CF6-44C9-98E7-3CD8FCC4B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52B7-231B-45D2-96FD-5DC0460E9E84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9861-7CF6-44C9-98E7-3CD8FCC4B0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52B7-231B-45D2-96FD-5DC0460E9E84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9861-7CF6-44C9-98E7-3CD8FCC4B0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52B7-231B-45D2-96FD-5DC0460E9E84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9861-7CF6-44C9-98E7-3CD8FCC4B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52B7-231B-45D2-96FD-5DC0460E9E84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9861-7CF6-44C9-98E7-3CD8FCC4B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52B7-231B-45D2-96FD-5DC0460E9E84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9861-7CF6-44C9-98E7-3CD8FCC4B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52B7-231B-45D2-96FD-5DC0460E9E84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9861-7CF6-44C9-98E7-3CD8FCC4B0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BBE52B7-231B-45D2-96FD-5DC0460E9E84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E7D9861-7CF6-44C9-98E7-3CD8FCC4B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438638"/>
            <a:ext cx="2634942" cy="225804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314" y="4654814"/>
            <a:ext cx="2602395" cy="195179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581128"/>
            <a:ext cx="2691958" cy="205630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73776" y="1718961"/>
            <a:ext cx="7560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Демонтаж ограждения корта и баскетбольных стоек, ремонт основания, монтаж ограждения корта и баскетбольных стоек, косметический ремонт, нанесение разметки для хоккея </a:t>
            </a:r>
            <a:endParaRPr lang="ru-RU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539552" y="3592470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М</a:t>
            </a:r>
            <a:r>
              <a:rPr lang="ru-RU" sz="1400" b="1" dirty="0" smtClean="0"/>
              <a:t>онтаж освещения</a:t>
            </a:r>
            <a:endParaRPr lang="ru-RU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213089" y="4130861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М</a:t>
            </a:r>
            <a:r>
              <a:rPr lang="ru-RU" sz="1400" dirty="0" smtClean="0"/>
              <a:t>онтаж раздевалки</a:t>
            </a:r>
            <a:endParaRPr lang="ru-RU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6669941" y="3543675"/>
            <a:ext cx="19442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Устройство мест для запасных игроков</a:t>
            </a:r>
            <a:endParaRPr lang="ru-RU" sz="1400" b="1" dirty="0"/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369720" y="332656"/>
            <a:ext cx="8568952" cy="1323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УНИВЕРСАЛЬНАЯ СПОРТИВНАЯ ПЛОЩАДКА НА БАЗЕ ХОККЕЙНОГО КОРТА</a:t>
            </a:r>
            <a:endParaRPr lang="ru-RU" sz="2800" b="1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212" y="2457625"/>
            <a:ext cx="2397968" cy="1656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3815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978</TotalTime>
  <Words>40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#ЖКХменяется</dc:title>
  <dc:creator>Камила Ризаева</dc:creator>
  <cp:lastModifiedBy>1</cp:lastModifiedBy>
  <cp:revision>101</cp:revision>
  <dcterms:created xsi:type="dcterms:W3CDTF">2018-12-18T11:17:04Z</dcterms:created>
  <dcterms:modified xsi:type="dcterms:W3CDTF">2019-11-12T20:27:53Z</dcterms:modified>
</cp:coreProperties>
</file>